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7CC3D75-864C-4D35-902D-864EB6F276BE}">
          <p14:sldIdLst>
            <p14:sldId id="27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7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959B-F972-425A-7222-BCA5FB9C1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6EC56-38E8-D114-D00A-4C5B1082D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0406E-E20A-B881-FC5E-289C1612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5391-02E1-4077-8B2F-9AE2D030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4078-E4EB-F17E-39FD-8B915C0C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366758"/>
      </p:ext>
    </p:extLst>
  </p:cSld>
  <p:clrMapOvr>
    <a:masterClrMapping/>
  </p:clrMapOvr>
  <p:transition spd="slow">
    <p:push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0F35-6838-A531-0AC8-57C3CA24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647E2-3A66-07B0-0FAB-2A14739A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32DD-AE85-C64C-42F8-1E75CA9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7E786-2A85-2EC1-337C-351E1179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18355-5FD6-D978-3E85-00025750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30550"/>
      </p:ext>
    </p:extLst>
  </p:cSld>
  <p:clrMapOvr>
    <a:masterClrMapping/>
  </p:clrMapOvr>
  <p:transition spd="slow">
    <p:push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428C1-D993-8C26-6B62-89A5012C8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CF34-E9B3-1101-E86D-19065B189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004AF-075A-2DA0-49F4-91174F49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EA1C-C2E0-B876-9DAA-107CDEB0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1855-9AC1-0DA8-DAB4-2E36316B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223785"/>
      </p:ext>
    </p:extLst>
  </p:cSld>
  <p:clrMapOvr>
    <a:masterClrMapping/>
  </p:clrMapOvr>
  <p:transition spd="slow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5E67-D755-5CA2-B147-466C6E23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E8E1-551B-BEF8-C6BD-2D498084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DDC3F-5754-EF57-B92F-7533BCAB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A3F-CC3B-7187-AB78-B8CEAB5F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F4F86-963D-4B06-83B8-5FC875B2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693404"/>
      </p:ext>
    </p:extLst>
  </p:cSld>
  <p:clrMapOvr>
    <a:masterClrMapping/>
  </p:clrMapOvr>
  <p:transition spd="slow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6E81-6F9E-C243-DDD6-605A38C9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AD71E-0A3E-4922-CE91-881D147AA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93923-79E2-D942-02BC-5FBF2F7C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28769-E433-3944-E46E-4E0121BE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9E649-B060-8CF0-1DDC-2D414DF6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09187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E848-A2CA-2F85-88A7-7D8093A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D66E-1E25-B939-D7B4-85D4FF3E8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0CC02-CD26-4182-E1A8-11C9E232A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75258-CFFC-796A-B0B1-B9ED3880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7B533-0E4E-5240-B7A7-FC201112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A6A3-E87C-FCA3-2652-59329A08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725850"/>
      </p:ext>
    </p:extLst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D709-96D5-AC56-81FA-7CA7F5F0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1C38-5E36-DEBE-1345-7FC3905ED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EEB48-54ED-4094-2680-BD297337F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42D7-93BE-5A54-EFEB-8CC41DBE3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83189-2DC7-9C8A-A57C-CFBE73769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1A425-44D9-E5C5-2B1E-A136C1EC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E322-CC63-592A-21B3-5D09549C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27987-86EB-B7D5-E4C4-9D634955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928429"/>
      </p:ext>
    </p:extLst>
  </p:cSld>
  <p:clrMapOvr>
    <a:masterClrMapping/>
  </p:clrMapOvr>
  <p:transition spd="slow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C979-15C8-8E08-73A3-1B67DE81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AE580-7275-1758-6762-08B46A15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38632-A529-3B01-B165-EAD19B1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61A0-5471-5907-A5E8-87458E83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884221"/>
      </p:ext>
    </p:extLst>
  </p:cSld>
  <p:clrMapOvr>
    <a:masterClrMapping/>
  </p:clrMapOvr>
  <p:transition spd="slow">
    <p:push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E71D9-4724-9C4D-BABB-E694F206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E3908-AB6A-D1A3-C57A-8D14C499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BDB5-4855-46E9-64CD-FAA00C82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682684"/>
      </p:ext>
    </p:extLst>
  </p:cSld>
  <p:clrMapOvr>
    <a:masterClrMapping/>
  </p:clrMapOvr>
  <p:transition spd="slow">
    <p:push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DCC7-B6E1-6E33-3753-28CEB10B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567B-61C8-DBE0-2324-26F53243A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CFD6D-4DFC-C03D-CB71-4CE229661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4B621-379F-52AC-36CB-FE824FE4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C5557-1875-5606-685B-287C8FB6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6CBE8-8B80-D702-CCD5-9FD0FC7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523822"/>
      </p:ext>
    </p:extLst>
  </p:cSld>
  <p:clrMapOvr>
    <a:masterClrMapping/>
  </p:clrMapOvr>
  <p:transition spd="slow">
    <p:push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2B9A-5EDA-E914-C634-9ECA232D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C1CD0-F31F-23E1-47EF-8D0588F08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E5B13-E915-F2BE-9F34-08406A365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DBF46-E9B7-E099-B4C6-AD9D5D71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DE7B5-4BB4-36AC-B530-C66A4519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81A47-5715-8A1B-2A7E-E219F36F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923899"/>
      </p:ext>
    </p:extLst>
  </p:cSld>
  <p:clrMapOvr>
    <a:masterClrMapping/>
  </p:clrMapOvr>
  <p:transition spd="slow">
    <p:push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5AEDA-439E-ADFC-36F7-AC9DCB1C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E8FA-A4F7-736E-5267-B514B7A65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E104E-8C4F-4F62-BACC-B25859B30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AC6A-2D2F-44CB-A7DE-28E7356FEAC3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8C80-60AA-47E4-D4B9-681105997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94F6-D715-0F3E-65B3-9C3C512AF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D1EA3-E14F-469B-A162-2B7FE7306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9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6FA5-6EC5-4FAC-A4EB-8CBA78C1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8D4256"/>
                </a:solidFill>
                <a:latin typeface="Sitka Text Semibold" pitchFamily="2" charset="0"/>
              </a:rPr>
              <a:t>Hotel &amp; Resorts Web-site</a:t>
            </a:r>
            <a:endParaRPr lang="en-IN" sz="5400" b="1" dirty="0">
              <a:solidFill>
                <a:srgbClr val="8D4256"/>
              </a:solidFill>
              <a:latin typeface="Sitka Text Semibold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5CCAD8-5EA0-994B-510C-7AC9A93D6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3089" y="1825625"/>
            <a:ext cx="89258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3AE56-85B4-560B-D131-EAC05AB01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850"/>
            <a:ext cx="12192000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5383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EC7BB-09C4-B48F-6002-C4262E3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75"/>
            <a:ext cx="12192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396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4703-ABB2-C0EF-BC4F-DF032FBD2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/>
          <a:stretch/>
        </p:blipFill>
        <p:spPr>
          <a:xfrm>
            <a:off x="0" y="1203158"/>
            <a:ext cx="12192000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4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7DF4-C10D-4B7B-44E7-433B9779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8D4256"/>
                </a:solidFill>
                <a:latin typeface="Sitka Text Semibold" pitchFamily="2" charset="0"/>
              </a:rPr>
              <a:t>Login Page </a:t>
            </a:r>
            <a:endParaRPr lang="en-IN" sz="5400" b="1" dirty="0">
              <a:solidFill>
                <a:srgbClr val="8D4256"/>
              </a:solidFill>
              <a:latin typeface="Sitka Text Semibold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EE1301-82C5-FA70-97DD-0AFAB30EA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9" b="17633"/>
          <a:stretch/>
        </p:blipFill>
        <p:spPr>
          <a:xfrm>
            <a:off x="207454" y="2204184"/>
            <a:ext cx="11777091" cy="42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956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A456C-118E-75C0-94F5-5EFBC6171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87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C8C72-0D9E-6908-4C6A-8B6FDA2C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01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D2E8F-B580-1137-A4A8-421F2F1D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600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787F0-2A62-E14F-0408-3A53D707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12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4464F-BA0C-6ECC-2702-4BE1EDD3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24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00081-1BFB-AD95-CA49-52630EF86EBB}"/>
              </a:ext>
            </a:extLst>
          </p:cNvPr>
          <p:cNvSpPr txBox="1"/>
          <p:nvPr/>
        </p:nvSpPr>
        <p:spPr>
          <a:xfrm>
            <a:off x="749167" y="2228671"/>
            <a:ext cx="106936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rgbClr val="8D4256"/>
                </a:solidFill>
                <a:latin typeface="Sitka Text Semibold" pitchFamily="2" charset="0"/>
              </a:rPr>
              <a:t>Thank You</a:t>
            </a:r>
            <a:endParaRPr lang="en-IN" sz="15000" b="1" dirty="0">
              <a:solidFill>
                <a:srgbClr val="8D4256"/>
              </a:solidFill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344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4E747-F360-2939-09E1-D2B54B43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16125"/>
            <a:ext cx="12192000" cy="28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64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4455D-397B-8856-B97F-C4A900FF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451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5768C-4D4C-0E5A-7549-B2DEDD3F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47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9944B-192F-66AF-F560-94BB692C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 b="1563"/>
          <a:stretch/>
        </p:blipFill>
        <p:spPr>
          <a:xfrm>
            <a:off x="0" y="385011"/>
            <a:ext cx="12192000" cy="60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00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A88D-4BA2-2DEC-74CD-4DF5CD4E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0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31712-8A7E-D102-05DF-2B61E976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82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C6C78-CFAB-F910-AE7C-83568445A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75"/>
            <a:ext cx="12192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6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93DE6-FAE3-9EF4-5812-245E6FF4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93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8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Sitka Text Semibold</vt:lpstr>
      <vt:lpstr>Office Theme</vt:lpstr>
      <vt:lpstr>Hotel &amp; Resorts Web-site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&amp; Resorts Web-site</dc:title>
  <dc:creator>SUJAL SANGANI</dc:creator>
  <cp:lastModifiedBy>SUJAL SANGANI</cp:lastModifiedBy>
  <cp:revision>1</cp:revision>
  <dcterms:created xsi:type="dcterms:W3CDTF">2024-09-29T17:40:54Z</dcterms:created>
  <dcterms:modified xsi:type="dcterms:W3CDTF">2024-09-29T18:05:29Z</dcterms:modified>
</cp:coreProperties>
</file>